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309" r:id="rId6"/>
    <p:sldId id="307" r:id="rId7"/>
    <p:sldId id="263" r:id="rId8"/>
    <p:sldId id="287" r:id="rId9"/>
    <p:sldId id="305" r:id="rId10"/>
    <p:sldId id="286" r:id="rId11"/>
    <p:sldId id="306" r:id="rId12"/>
    <p:sldId id="281" r:id="rId13"/>
    <p:sldId id="304" r:id="rId14"/>
    <p:sldId id="297" r:id="rId15"/>
    <p:sldId id="310" r:id="rId16"/>
    <p:sldId id="312" r:id="rId17"/>
    <p:sldId id="294" r:id="rId18"/>
    <p:sldId id="311" r:id="rId19"/>
    <p:sldId id="295" r:id="rId20"/>
    <p:sldId id="296" r:id="rId21"/>
    <p:sldId id="29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95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68565-47D2-4231-8466-F7FCD60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8ED9-B015-4343-B453-14FCCEB0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4" y="1600200"/>
            <a:ext cx="7697381" cy="512445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173BD5C-2927-4DE2-B1E6-FEB98A83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669" y="6281937"/>
            <a:ext cx="4709576" cy="42849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PHÂN CẤP CHỨC NĂNG</a:t>
            </a:r>
          </a:p>
        </p:txBody>
      </p:sp>
    </p:spTree>
    <p:extLst>
      <p:ext uri="{BB962C8B-B14F-4D97-AF65-F5344CB8AC3E}">
        <p14:creationId xmlns:p14="http://schemas.microsoft.com/office/powerpoint/2010/main" val="1888726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7F96B-AC7D-4808-86BA-8B4DFD6E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802769-A7B4-4328-A522-DB6CB9F23F1D}"/>
              </a:ext>
            </a:extLst>
          </p:cNvPr>
          <p:cNvCxnSpPr/>
          <p:nvPr/>
        </p:nvCxnSpPr>
        <p:spPr>
          <a:xfrm>
            <a:off x="6467060" y="3604590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12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7580245" y="6427305"/>
            <a:ext cx="4020462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ĐẶT HÀNG</a:t>
            </a:r>
          </a:p>
        </p:txBody>
      </p:sp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528762"/>
            <a:ext cx="10417106" cy="4792525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4857750" y="6419850"/>
            <a:ext cx="6742957" cy="424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ĐẶT HÀNG THANH TOÁN BẰNG VÍ MOMO</a:t>
            </a:r>
          </a:p>
        </p:txBody>
      </p:sp>
      <p:pic>
        <p:nvPicPr>
          <p:cNvPr id="6" name="DatHang_ThanhToanViMomo">
            <a:hlinkClick r:id="" action="ppaction://media"/>
            <a:extLst>
              <a:ext uri="{FF2B5EF4-FFF2-40B4-BE49-F238E27FC236}">
                <a16:creationId xmlns:a16="http://schemas.microsoft.com/office/drawing/2014/main" id="{4AD1365E-1319-4689-A3BD-D20C45292DA3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388" y="1544555"/>
            <a:ext cx="10337194" cy="4875295"/>
          </a:xfrm>
        </p:spPr>
      </p:pic>
    </p:spTree>
    <p:extLst>
      <p:ext uri="{BB962C8B-B14F-4D97-AF65-F5344CB8AC3E}">
        <p14:creationId xmlns:p14="http://schemas.microsoft.com/office/powerpoint/2010/main" val="10271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969158" y="6450316"/>
            <a:ext cx="4418029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HỦY ĐƠN</a:t>
            </a:r>
          </a:p>
        </p:txBody>
      </p:sp>
      <p:pic>
        <p:nvPicPr>
          <p:cNvPr id="6" name="cancel_order">
            <a:hlinkClick r:id="" action="ppaction://media"/>
            <a:extLst>
              <a:ext uri="{FF2B5EF4-FFF2-40B4-BE49-F238E27FC236}">
                <a16:creationId xmlns:a16="http://schemas.microsoft.com/office/drawing/2014/main" id="{DDC248E4-FD4E-4E66-9C6A-6C011F160DC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286" y="1554990"/>
            <a:ext cx="10125557" cy="4882073"/>
          </a:xfrm>
        </p:spPr>
      </p:pic>
    </p:spTree>
    <p:extLst>
      <p:ext uri="{BB962C8B-B14F-4D97-AF65-F5344CB8AC3E}">
        <p14:creationId xmlns:p14="http://schemas.microsoft.com/office/powerpoint/2010/main" val="3270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72100" y="6476999"/>
            <a:ext cx="6872337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TÌM KIẾM BẰNG GIỌNG NÓI</a:t>
            </a:r>
          </a:p>
        </p:txBody>
      </p:sp>
      <p:pic>
        <p:nvPicPr>
          <p:cNvPr id="7" name="tim_kiem_bang_giong_noi">
            <a:hlinkClick r:id="" action="ppaction://media"/>
            <a:extLst>
              <a:ext uri="{FF2B5EF4-FFF2-40B4-BE49-F238E27FC236}">
                <a16:creationId xmlns:a16="http://schemas.microsoft.com/office/drawing/2014/main" id="{7382C0BF-AEB0-46BD-8235-C76D9366DC8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3" y="1535112"/>
            <a:ext cx="10548937" cy="4904043"/>
          </a:xfrm>
        </p:spPr>
      </p:pic>
    </p:spTree>
    <p:extLst>
      <p:ext uri="{BB962C8B-B14F-4D97-AF65-F5344CB8AC3E}">
        <p14:creationId xmlns:p14="http://schemas.microsoft.com/office/powerpoint/2010/main" val="148683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638800" y="6450317"/>
            <a:ext cx="6605637" cy="407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XÁC THỰC SỐ ĐIỆN THOẠI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0FE3F-907F-42B1-87AD-89EC85A447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68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93635" y="6467058"/>
            <a:ext cx="60562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XÁC NHẬN/ HỦY ĐƠN HÀNG</a:t>
            </a:r>
          </a:p>
        </p:txBody>
      </p:sp>
      <p:pic>
        <p:nvPicPr>
          <p:cNvPr id="6" name="CuaHangXacNhan_HuyDon">
            <a:hlinkClick r:id="" action="ppaction://media"/>
            <a:extLst>
              <a:ext uri="{FF2B5EF4-FFF2-40B4-BE49-F238E27FC236}">
                <a16:creationId xmlns:a16="http://schemas.microsoft.com/office/drawing/2014/main" id="{60BC3360-B4A6-4423-A4B8-A5B6CB42CCD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015" y="1569080"/>
            <a:ext cx="10297837" cy="4864849"/>
          </a:xfrm>
        </p:spPr>
      </p:pic>
    </p:spTree>
    <p:extLst>
      <p:ext uri="{BB962C8B-B14F-4D97-AF65-F5344CB8AC3E}">
        <p14:creationId xmlns:p14="http://schemas.microsoft.com/office/powerpoint/2010/main" val="7216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3009901" y="6467059"/>
            <a:ext cx="8973378" cy="390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CẬP NHẬT TRẠNG THÁI MÓN ĂN ỨNG DỤNG THỜI GIAN THỰC</a:t>
            </a:r>
          </a:p>
        </p:txBody>
      </p:sp>
      <p:pic>
        <p:nvPicPr>
          <p:cNvPr id="7" name="Realtime_Trang_Thai_Mon_An">
            <a:hlinkClick r:id="" action="ppaction://media"/>
            <a:extLst>
              <a:ext uri="{FF2B5EF4-FFF2-40B4-BE49-F238E27FC236}">
                <a16:creationId xmlns:a16="http://schemas.microsoft.com/office/drawing/2014/main" id="{403A5916-8970-4A67-8173-83F448E7C612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788" y="1611313"/>
            <a:ext cx="10571162" cy="4852262"/>
          </a:xfrm>
        </p:spPr>
      </p:pic>
    </p:spTree>
    <p:extLst>
      <p:ext uri="{BB962C8B-B14F-4D97-AF65-F5344CB8AC3E}">
        <p14:creationId xmlns:p14="http://schemas.microsoft.com/office/powerpoint/2010/main" val="92688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308035" y="6467058"/>
            <a:ext cx="51418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ĐĂNG KÝ CỬA HÀNG</a:t>
            </a:r>
          </a:p>
        </p:txBody>
      </p:sp>
      <p:pic>
        <p:nvPicPr>
          <p:cNvPr id="7" name="QuanLy_DangKyCuaHang">
            <a:hlinkClick r:id="" action="ppaction://media"/>
            <a:extLst>
              <a:ext uri="{FF2B5EF4-FFF2-40B4-BE49-F238E27FC236}">
                <a16:creationId xmlns:a16="http://schemas.microsoft.com/office/drawing/2014/main" id="{90810F0D-F8A8-4EE7-B1C7-2C3BB1CC82B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268" y="1564239"/>
            <a:ext cx="10297836" cy="4820304"/>
          </a:xfrm>
        </p:spPr>
      </p:pic>
    </p:spTree>
    <p:extLst>
      <p:ext uri="{BB962C8B-B14F-4D97-AF65-F5344CB8AC3E}">
        <p14:creationId xmlns:p14="http://schemas.microsoft.com/office/powerpoint/2010/main" val="22857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811617" y="6467058"/>
            <a:ext cx="4638261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THÔNG BÁO KHUYẾN MÃI</a:t>
            </a:r>
          </a:p>
        </p:txBody>
      </p:sp>
      <p:pic>
        <p:nvPicPr>
          <p:cNvPr id="6" name="ThongBaoKhuyenMai">
            <a:hlinkClick r:id="" action="ppaction://media"/>
            <a:extLst>
              <a:ext uri="{FF2B5EF4-FFF2-40B4-BE49-F238E27FC236}">
                <a16:creationId xmlns:a16="http://schemas.microsoft.com/office/drawing/2014/main" id="{8CBD0698-37AE-4266-BC42-2A0A24198B6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29" y="1552023"/>
            <a:ext cx="10274207" cy="4881906"/>
          </a:xfrm>
        </p:spPr>
      </p:pic>
    </p:spTree>
    <p:extLst>
      <p:ext uri="{BB962C8B-B14F-4D97-AF65-F5344CB8AC3E}">
        <p14:creationId xmlns:p14="http://schemas.microsoft.com/office/powerpoint/2010/main" val="25679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ình ảnh cảm ơn: nhã nhặn, dễ thương, chân thành nhất">
            <a:extLst>
              <a:ext uri="{FF2B5EF4-FFF2-40B4-BE49-F238E27FC236}">
                <a16:creationId xmlns:a16="http://schemas.microsoft.com/office/drawing/2014/main" id="{D9CAFC9D-E901-466A-A937-5DB83846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4" y="1094422"/>
            <a:ext cx="8489374" cy="46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4BEC0B-3AE9-4549-B7DA-0ABBB3ED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B5410-196B-4E7E-8117-6DE59D56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972" y="1510748"/>
            <a:ext cx="6124906" cy="5347252"/>
          </a:xfrm>
          <a:prstGeom prst="rect">
            <a:avLst/>
          </a:prstGeom>
        </p:spPr>
      </p:pic>
      <p:sp>
        <p:nvSpPr>
          <p:cNvPr id="11" name="Subtitle 11">
            <a:extLst>
              <a:ext uri="{FF2B5EF4-FFF2-40B4-BE49-F238E27FC236}">
                <a16:creationId xmlns:a16="http://schemas.microsoft.com/office/drawing/2014/main" id="{C46B380A-1BCA-417B-B1A8-61D4D9A6B233}"/>
              </a:ext>
            </a:extLst>
          </p:cNvPr>
          <p:cNvSpPr txBox="1">
            <a:spLocks/>
          </p:cNvSpPr>
          <p:nvPr/>
        </p:nvSpPr>
        <p:spPr>
          <a:xfrm>
            <a:off x="181389" y="2516256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THUẬT TOÁN RSA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ubtitle 11">
            <a:extLst>
              <a:ext uri="{FF2B5EF4-FFF2-40B4-BE49-F238E27FC236}">
                <a16:creationId xmlns:a16="http://schemas.microsoft.com/office/drawing/2014/main" id="{E9561451-B6A0-4532-BD32-FCF5E231F7E4}"/>
              </a:ext>
            </a:extLst>
          </p:cNvPr>
          <p:cNvSpPr txBox="1">
            <a:spLocks/>
          </p:cNvSpPr>
          <p:nvPr/>
        </p:nvSpPr>
        <p:spPr>
          <a:xfrm>
            <a:off x="181389" y="3189087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500"/>
            </a:pPr>
            <a:r>
              <a:rPr lang="en-US" sz="1800" b="1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THUẬT TOÁN SHA-256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5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7F96B-AC7D-4808-86BA-8B4DFD6E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6877050" y="6134100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CƠ SỞ DỮ LIỆU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9B612-7816-4EAB-927C-F295FCAEE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41"/>
          <a:stretch/>
        </p:blipFill>
        <p:spPr>
          <a:xfrm>
            <a:off x="1034221" y="1650010"/>
            <a:ext cx="5262963" cy="5040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AEAD8-70DF-4D34-8E61-AB8CBC067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959"/>
          <a:stretch/>
        </p:blipFill>
        <p:spPr>
          <a:xfrm>
            <a:off x="6096000" y="1650010"/>
            <a:ext cx="5585192" cy="39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7F96B-AC7D-4808-86BA-8B4DFD6E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802769-A7B4-4328-A522-DB6CB9F23F1D}"/>
              </a:ext>
            </a:extLst>
          </p:cNvPr>
          <p:cNvCxnSpPr/>
          <p:nvPr/>
        </p:nvCxnSpPr>
        <p:spPr>
          <a:xfrm>
            <a:off x="2451652" y="3631095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4192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</TotalTime>
  <Words>95</Words>
  <Application>Microsoft Office PowerPoint</Application>
  <PresentationFormat>Widescreen</PresentationFormat>
  <Paragraphs>13</Paragraphs>
  <Slides>21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Open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176</cp:revision>
  <dcterms:created xsi:type="dcterms:W3CDTF">2020-07-21T01:45:10Z</dcterms:created>
  <dcterms:modified xsi:type="dcterms:W3CDTF">2020-08-09T05:45:17Z</dcterms:modified>
</cp:coreProperties>
</file>